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0" r:id="rId5"/>
    <p:sldId id="258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6858000" cy="9906000" type="A4"/>
  <p:notesSz cx="6858000" cy="9144000"/>
  <p:defaultTextStyle>
    <a:defPPr>
      <a:defRPr lang="sk-S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66" d="100"/>
          <a:sy n="66" d="100"/>
        </p:scale>
        <p:origin x="-2784" y="-270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7193-701D-42AF-8CAE-1181C9C85F0F}" type="datetimeFigureOut">
              <a:rPr lang="sk-SK" smtClean="0"/>
              <a:t>26. 5. 2014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2DA8A-083F-49DF-AB7A-D8ABCD18F35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075715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7193-701D-42AF-8CAE-1181C9C85F0F}" type="datetimeFigureOut">
              <a:rPr lang="sk-SK" smtClean="0"/>
              <a:t>26. 5. 2014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2DA8A-083F-49DF-AB7A-D8ABCD18F35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07613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7193-701D-42AF-8CAE-1181C9C85F0F}" type="datetimeFigureOut">
              <a:rPr lang="sk-SK" smtClean="0"/>
              <a:t>26. 5. 2014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2DA8A-083F-49DF-AB7A-D8ABCD18F35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461980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7193-701D-42AF-8CAE-1181C9C85F0F}" type="datetimeFigureOut">
              <a:rPr lang="sk-SK" smtClean="0"/>
              <a:t>26. 5. 2014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2DA8A-083F-49DF-AB7A-D8ABCD18F35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163024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7193-701D-42AF-8CAE-1181C9C85F0F}" type="datetimeFigureOut">
              <a:rPr lang="sk-SK" smtClean="0"/>
              <a:t>26. 5. 2014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2DA8A-083F-49DF-AB7A-D8ABCD18F35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75386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7193-701D-42AF-8CAE-1181C9C85F0F}" type="datetimeFigureOut">
              <a:rPr lang="sk-SK" smtClean="0"/>
              <a:t>26. 5. 2014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2DA8A-083F-49DF-AB7A-D8ABCD18F35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876371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7193-701D-42AF-8CAE-1181C9C85F0F}" type="datetimeFigureOut">
              <a:rPr lang="sk-SK" smtClean="0"/>
              <a:t>26. 5. 2014</a:t>
            </a:fld>
            <a:endParaRPr lang="sk-S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2DA8A-083F-49DF-AB7A-D8ABCD18F35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7082456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7193-701D-42AF-8CAE-1181C9C85F0F}" type="datetimeFigureOut">
              <a:rPr lang="sk-SK" smtClean="0"/>
              <a:t>26. 5. 2014</a:t>
            </a:fld>
            <a:endParaRPr lang="sk-S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2DA8A-083F-49DF-AB7A-D8ABCD18F35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520384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7193-701D-42AF-8CAE-1181C9C85F0F}" type="datetimeFigureOut">
              <a:rPr lang="sk-SK" smtClean="0"/>
              <a:t>26. 5. 2014</a:t>
            </a:fld>
            <a:endParaRPr lang="sk-S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2DA8A-083F-49DF-AB7A-D8ABCD18F35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28783254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7193-701D-42AF-8CAE-1181C9C85F0F}" type="datetimeFigureOut">
              <a:rPr lang="sk-SK" smtClean="0"/>
              <a:t>26. 5. 2014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2DA8A-083F-49DF-AB7A-D8ABCD18F35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32131964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k-S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77193-701D-42AF-8CAE-1181C9C85F0F}" type="datetimeFigureOut">
              <a:rPr lang="sk-SK" smtClean="0"/>
              <a:t>26. 5. 2014</a:t>
            </a:fld>
            <a:endParaRPr lang="sk-S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k-S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2DA8A-083F-49DF-AB7A-D8ABCD18F35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9880095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k-S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k-S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77193-701D-42AF-8CAE-1181C9C85F0F}" type="datetimeFigureOut">
              <a:rPr lang="sk-SK" smtClean="0"/>
              <a:t>26. 5. 2014</a:t>
            </a:fld>
            <a:endParaRPr lang="sk-S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k-S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52DA8A-083F-49DF-AB7A-D8ABCD18F35A}" type="slidenum">
              <a:rPr lang="sk-SK" smtClean="0"/>
              <a:t>‹#›</a:t>
            </a:fld>
            <a:endParaRPr lang="sk-SK"/>
          </a:p>
        </p:txBody>
      </p:sp>
    </p:spTree>
    <p:extLst>
      <p:ext uri="{BB962C8B-B14F-4D97-AF65-F5344CB8AC3E}">
        <p14:creationId xmlns:p14="http://schemas.microsoft.com/office/powerpoint/2010/main" val="1424828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k-S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89040" y="992560"/>
            <a:ext cx="4742234" cy="1403289"/>
          </a:xfrm>
        </p:spPr>
        <p:txBody>
          <a:bodyPr>
            <a:normAutofit/>
          </a:bodyPr>
          <a:lstStyle/>
          <a:p>
            <a:r>
              <a:rPr lang="en-US" sz="2000" dirty="0" smtClean="0"/>
              <a:t>CAM 01</a:t>
            </a:r>
            <a:endParaRPr lang="sk-SK" sz="2000" dirty="0"/>
          </a:p>
        </p:txBody>
      </p:sp>
      <p:pic>
        <p:nvPicPr>
          <p:cNvPr id="1029" name="Picture 5" descr="C:\AKCE\Vnutroblok_slavia\RP\FOTO\zmensene\res\20140415_090118_resize_re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820" y="3335770"/>
            <a:ext cx="4072359" cy="3057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AKCE\Vnutroblok_slavia\RP\FOTO\zmensene\res\20140415_090115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776" y="200472"/>
            <a:ext cx="4032448" cy="302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AKCE\Vnutroblok_slavia\RP\FOTO\zmensene\res\20140415_090127_resize_resiz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4931" y="6570174"/>
            <a:ext cx="4080293" cy="3063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03</a:t>
            </a:r>
            <a:endParaRPr lang="sk-SK" sz="20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02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49763202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AKCE\Vnutroblok_slavia\RP\FOTO\zmensene\res\20140415_085702_resize_re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209" y="200472"/>
            <a:ext cx="4049248" cy="30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C:\AKCE\Vnutroblok_slavia\RP\FOTO\zmensene\res\20140415_085733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5209" y="6609184"/>
            <a:ext cx="4049248" cy="30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C:\AKCE\Vnutroblok_slavia\RP\FOTO\zmensene\res\20140415_085723_resize_re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376" y="3410504"/>
            <a:ext cx="4049248" cy="30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28</a:t>
            </a:r>
            <a:endParaRPr lang="sk-SK" sz="20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30</a:t>
            </a:r>
            <a:endParaRPr lang="sk-SK" sz="2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29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301017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AKCE\Vnutroblok_slavia\RP\FOTO\zmensene\res\20140415_085741_resize_re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376" y="256778"/>
            <a:ext cx="4049248" cy="30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AKCE\Vnutroblok_slavia\RP\FOTO\zmensene\res\20140415_085804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976" y="3425130"/>
            <a:ext cx="4049248" cy="30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C:\AKCE\Vnutroblok_slavia\RP\FOTO\zmensene\res\20140415_085811_resize_re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376" y="6593482"/>
            <a:ext cx="4049248" cy="30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31</a:t>
            </a:r>
            <a:endParaRPr lang="sk-SK" sz="2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33</a:t>
            </a:r>
            <a:endParaRPr lang="sk-SK" sz="20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32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30101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AKCE\Vnutroblok_slavia\RP\FOTO\zmensene\res\20140415_085843_resize_re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775" y="6537176"/>
            <a:ext cx="4023641" cy="30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AKCE\Vnutroblok_slavia\RP\FOTO\zmensene\res\20140415_085816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179" y="200472"/>
            <a:ext cx="4023641" cy="30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AKCE\Vnutroblok_slavia\RP\FOTO\zmensene\res\20140415_085828_resize_re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776" y="3368824"/>
            <a:ext cx="4023641" cy="30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34</a:t>
            </a:r>
            <a:endParaRPr lang="sk-SK" sz="20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36</a:t>
            </a:r>
            <a:endParaRPr lang="sk-SK" sz="20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35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30101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AKCE\Vnutroblok_slavia\RP\FOTO\zmensene\res\20140415_085849_resize_re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338" y="276003"/>
            <a:ext cx="4023641" cy="30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AKCE\Vnutroblok_slavia\RP\FOTO\zmensene\res\20140415_085922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7179" y="3442593"/>
            <a:ext cx="4023641" cy="30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AKCE\Vnutroblok_slavia\RP\FOTO\zmensene\res\20140415_085925_resize_re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9338" y="6609184"/>
            <a:ext cx="4023641" cy="302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37</a:t>
            </a:r>
            <a:endParaRPr lang="sk-SK" sz="2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39</a:t>
            </a:r>
            <a:endParaRPr lang="sk-SK" sz="20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38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30101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AKCE\Vnutroblok_slavia\RP\FOTO\zmensene\res\20140415_085931_resize_re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535" y="272480"/>
            <a:ext cx="4024929" cy="302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AKCE\Vnutroblok_slavia\RP\FOTO\zmensene\res\20140415_085940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880" y="3440832"/>
            <a:ext cx="4024929" cy="302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AKCE\Vnutroblok_slavia\RP\FOTO\zmensene\res\20140415_085959_resize_re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534" y="6609184"/>
            <a:ext cx="4024929" cy="3021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40</a:t>
            </a:r>
            <a:endParaRPr lang="sk-SK" sz="2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42</a:t>
            </a:r>
            <a:endParaRPr lang="sk-SK" sz="20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41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151892075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 descr="C:\AKCE\Vnutroblok_slavia\RP\FOTO\zmensene\res\20140415_090011_resize_re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504" y="272480"/>
            <a:ext cx="4020992" cy="301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AKCE\Vnutroblok_slavia\RP\FOTO\zmensene\res\20140415_090016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504" y="3440832"/>
            <a:ext cx="4020992" cy="301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5" name="Picture 5" descr="C:\AKCE\Vnutroblok_slavia\foto\122013\DSCN841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990" b="33990"/>
          <a:stretch/>
        </p:blipFill>
        <p:spPr bwMode="auto">
          <a:xfrm>
            <a:off x="1418504" y="6609184"/>
            <a:ext cx="4020992" cy="3015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43</a:t>
            </a:r>
            <a:endParaRPr lang="sk-SK" sz="20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45</a:t>
            </a:r>
            <a:endParaRPr lang="sk-SK" sz="20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44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157341807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AKCE\Vnutroblok_slavia\RP\FOTO\zmensene\res\20140415_090040_resize_re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640" y="3440832"/>
            <a:ext cx="4020992" cy="301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6" name="Picture 2" descr="C:\AKCE\Vnutroblok_slavia\RP\FOTO\zmensene\res\20140415_090043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640" y="272480"/>
            <a:ext cx="4020992" cy="301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AKCE\Vnutroblok_slavia\RP\FOTO\zmensene\res\20140415_090049_resize_re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640" y="6609184"/>
            <a:ext cx="4020992" cy="301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46</a:t>
            </a:r>
            <a:endParaRPr lang="sk-SK" sz="2000" dirty="0"/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48</a:t>
            </a:r>
            <a:endParaRPr lang="sk-SK" sz="2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47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1573418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AKCE\Vnutroblok_slavia\RP\FOTO\zmensene\res\20140415_090115_resize_re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8996" y="6614696"/>
            <a:ext cx="4020992" cy="301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AKCE\Vnutroblok_slavia\RP\FOTO\zmensene\res\20140415_090053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504" y="272480"/>
            <a:ext cx="4020992" cy="301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AKCE\Vnutroblok_slavia\RP\FOTO\zmensene\res\20140415_090112_resize_re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504" y="3440832"/>
            <a:ext cx="4020992" cy="3018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49</a:t>
            </a:r>
            <a:endParaRPr lang="sk-SK" sz="2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01</a:t>
            </a:r>
            <a:endParaRPr lang="sk-SK" sz="20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50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1573418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AKCE\Vnutroblok_slavia\RP\FOTO\zmensene\res\20140415_090139_resize_re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128" y="3440832"/>
            <a:ext cx="4089743" cy="3070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3" descr="C:\AKCE\Vnutroblok_slavia\RP\FOTO\zmensene\res\20140415_090148_resize_resiz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154" y="200472"/>
            <a:ext cx="4082775" cy="306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AKCE\Vnutroblok_slavia\RP\FOTO\zmensene\res\20140415_090200_resize_resiz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128" y="6635088"/>
            <a:ext cx="4089743" cy="307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04</a:t>
            </a:r>
            <a:endParaRPr lang="sk-SK" sz="2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06</a:t>
            </a:r>
            <a:endParaRPr lang="sk-SK" sz="20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05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9592153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AKCE\Vnutroblok_slavia\RP\FOTO\zmensene\res\20140415_090212_resize_re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612" y="3471967"/>
            <a:ext cx="4082775" cy="306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AKCE\Vnutroblok_slavia\RP\FOTO\zmensene\res\20140415_090217_resize_resiz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449" y="6640319"/>
            <a:ext cx="4082775" cy="306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5" descr="C:\AKCE\Vnutroblok_slavia\RP\FOTO\zmensene\res\20140415_090355_resize_resiz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9644" y="296297"/>
            <a:ext cx="4092522" cy="3072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07</a:t>
            </a:r>
            <a:endParaRPr lang="sk-SK" sz="20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09</a:t>
            </a:r>
            <a:endParaRPr lang="sk-SK" sz="2000" dirty="0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08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5173008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AKCE\Vnutroblok_slavia\RP\FOTO\zmensene\res\20140415_090221_resize_resiz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128" y="6640319"/>
            <a:ext cx="4082775" cy="3065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AKCE\Vnutroblok_slavia\RP\FOTO\zmensene\res\20140415_090350_resize_resiz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127" y="3440832"/>
            <a:ext cx="4082775" cy="3065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AKCE\Vnutroblok_slavia\RP\FOTO\zmensene\res\20140415_090345_resize_resiz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613" y="200472"/>
            <a:ext cx="4082774" cy="3065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10</a:t>
            </a:r>
            <a:endParaRPr lang="sk-SK" sz="2000" dirty="0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12</a:t>
            </a:r>
            <a:endParaRPr lang="sk-SK" sz="2000" dirty="0"/>
          </a:p>
        </p:txBody>
      </p:sp>
      <p:sp>
        <p:nvSpPr>
          <p:cNvPr id="17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11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6067549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AKCE\Vnutroblok_slavia\RP\FOTO\zmensene\res\20140415_090413_resize_re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61842" y="6528393"/>
            <a:ext cx="4009281" cy="3010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AKCE\Vnutroblok_slavia\RP\FOTO\zmensene\res\20140415_090224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349" y="3352889"/>
            <a:ext cx="4039774" cy="3032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AKCE\Vnutroblok_slavia\RP\FOTO\zmensene\res\20140415_090403_resize_resiz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717" y="128464"/>
            <a:ext cx="4067529" cy="305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13</a:t>
            </a:r>
            <a:endParaRPr lang="sk-SK" sz="20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15</a:t>
            </a:r>
            <a:endParaRPr lang="sk-SK" sz="2000" dirty="0"/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14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52517711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AKCE\Vnutroblok_slavia\RP\FOTO\zmensene\res\20140415_090428_resize_re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776" y="3368824"/>
            <a:ext cx="4039774" cy="30329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AKCE\Vnutroblok_slavia\RP\FOTO\zmensene\res\20140415_090434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854" y="6621303"/>
            <a:ext cx="4012192" cy="3012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C:\AKCE\Vnutroblok_slavia\RP\FOTO\zmensene\res\20140415_090425_resize_re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854" y="200472"/>
            <a:ext cx="4039774" cy="303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16</a:t>
            </a:r>
            <a:endParaRPr lang="sk-SK" sz="2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18</a:t>
            </a:r>
            <a:endParaRPr lang="sk-SK" sz="20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17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0278205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AKCE\Vnutroblok_slavia\RP\FOTO\zmensene\res\20140415_090438_resize_resize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6430" y="200472"/>
            <a:ext cx="4012192" cy="3012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C:\AKCE\Vnutroblok_slavia\RP\FOTO\zmensene\res\20140415_090444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6223" y="3368824"/>
            <a:ext cx="4007713" cy="3008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AKCE\Vnutroblok_slavia\RP\FOTO\zmensene\res\20140415_085550_resize_re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776" y="6537573"/>
            <a:ext cx="4027805" cy="302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19</a:t>
            </a:r>
            <a:endParaRPr lang="sk-SK" sz="2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21</a:t>
            </a:r>
            <a:endParaRPr lang="sk-SK" sz="20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20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016573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AKCE\Vnutroblok_slavia\RP\FOTO\zmensene\res\20140415_085555_resize_re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776" y="272480"/>
            <a:ext cx="4027805" cy="302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AKCE\Vnutroblok_slavia\RP\FOTO\zmensene\res\20140415_085600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3" y="3440832"/>
            <a:ext cx="4027805" cy="302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AKCE\Vnutroblok_slavia\RP\FOTO\zmensene\res\20140415_085612_resize_re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62" y="6609184"/>
            <a:ext cx="4027805" cy="30239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22</a:t>
            </a:r>
            <a:endParaRPr lang="sk-SK" sz="2000" dirty="0"/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24</a:t>
            </a:r>
            <a:endParaRPr lang="sk-SK" sz="20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23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2894175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AKCE\Vnutroblok_slavia\RP\FOTO\zmensene\res\20140415_085627_resize_resiz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2054" y="272480"/>
            <a:ext cx="4049248" cy="30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AKCE\Vnutroblok_slavia\RP\FOTO\zmensene\res\20140415_085635_resize_resiz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376" y="3425130"/>
            <a:ext cx="4049248" cy="3040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AKCE\Vnutroblok_slavia\RP\FOTO\zmensene\res\20140415_085707_resize_resize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0280" y="6609184"/>
            <a:ext cx="4051021" cy="3041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3789040" y="992560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25</a:t>
            </a:r>
            <a:endParaRPr lang="sk-SK" sz="2000" dirty="0"/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3789040" y="7401272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27</a:t>
            </a:r>
            <a:endParaRPr lang="sk-SK" sz="2000" dirty="0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3799334" y="4251355"/>
            <a:ext cx="4742234" cy="14032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/>
              <a:t>CAM 26</a:t>
            </a:r>
            <a:endParaRPr lang="sk-SK" sz="2000" dirty="0"/>
          </a:p>
        </p:txBody>
      </p:sp>
    </p:spTree>
    <p:extLst>
      <p:ext uri="{BB962C8B-B14F-4D97-AF65-F5344CB8AC3E}">
        <p14:creationId xmlns:p14="http://schemas.microsoft.com/office/powerpoint/2010/main" val="9231818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</TotalTime>
  <Words>102</Words>
  <Application>Microsoft Office PowerPoint</Application>
  <PresentationFormat>A4 Paper (210x297 mm)</PresentationFormat>
  <Paragraphs>51</Paragraphs>
  <Slides>17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Office Theme</vt:lpstr>
      <vt:lpstr>CAM 01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pavol remsik</dc:creator>
  <cp:lastModifiedBy>pavol remsik</cp:lastModifiedBy>
  <cp:revision>12</cp:revision>
  <dcterms:created xsi:type="dcterms:W3CDTF">2014-05-26T07:41:02Z</dcterms:created>
  <dcterms:modified xsi:type="dcterms:W3CDTF">2014-05-26T12:13:09Z</dcterms:modified>
</cp:coreProperties>
</file>